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535" r:id="rId2"/>
    <p:sldId id="536" r:id="rId3"/>
    <p:sldId id="537" r:id="rId4"/>
    <p:sldId id="538" r:id="rId5"/>
    <p:sldId id="539" r:id="rId6"/>
    <p:sldId id="540" r:id="rId7"/>
    <p:sldId id="541" r:id="rId8"/>
    <p:sldId id="542" r:id="rId9"/>
    <p:sldId id="543" r:id="rId10"/>
    <p:sldId id="544" r:id="rId11"/>
    <p:sldId id="545" r:id="rId12"/>
    <p:sldId id="546" r:id="rId13"/>
    <p:sldId id="547" r:id="rId14"/>
    <p:sldId id="548" r:id="rId15"/>
    <p:sldId id="549" r:id="rId16"/>
    <p:sldId id="550" r:id="rId17"/>
    <p:sldId id="551" r:id="rId18"/>
    <p:sldId id="552" r:id="rId19"/>
    <p:sldId id="553" r:id="rId20"/>
    <p:sldId id="554" r:id="rId21"/>
    <p:sldId id="555" r:id="rId22"/>
    <p:sldId id="556" r:id="rId23"/>
    <p:sldId id="557" r:id="rId24"/>
    <p:sldId id="558" r:id="rId25"/>
    <p:sldId id="559" r:id="rId26"/>
    <p:sldId id="560" r:id="rId27"/>
    <p:sldId id="561" r:id="rId28"/>
    <p:sldId id="562" r:id="rId29"/>
    <p:sldId id="563" r:id="rId30"/>
    <p:sldId id="564" r:id="rId31"/>
    <p:sldId id="565" r:id="rId32"/>
    <p:sldId id="566" r:id="rId33"/>
    <p:sldId id="567" r:id="rId34"/>
    <p:sldId id="568" r:id="rId35"/>
    <p:sldId id="569" r:id="rId36"/>
    <p:sldId id="570" r:id="rId37"/>
    <p:sldId id="571" r:id="rId38"/>
    <p:sldId id="572" r:id="rId39"/>
    <p:sldId id="573" r:id="rId40"/>
    <p:sldId id="574" r:id="rId41"/>
    <p:sldId id="575" r:id="rId42"/>
    <p:sldId id="576" r:id="rId43"/>
    <p:sldId id="577" r:id="rId44"/>
    <p:sldId id="578" r:id="rId45"/>
    <p:sldId id="579" r:id="rId46"/>
    <p:sldId id="580" r:id="rId47"/>
    <p:sldId id="581" r:id="rId48"/>
    <p:sldId id="582" r:id="rId49"/>
    <p:sldId id="583" r:id="rId50"/>
    <p:sldId id="584" r:id="rId51"/>
    <p:sldId id="585" r:id="rId52"/>
    <p:sldId id="586" r:id="rId53"/>
    <p:sldId id="587" r:id="rId54"/>
    <p:sldId id="588" r:id="rId55"/>
    <p:sldId id="589" r:id="rId56"/>
    <p:sldId id="590" r:id="rId57"/>
    <p:sldId id="591" r:id="rId58"/>
    <p:sldId id="592" r:id="rId59"/>
    <p:sldId id="593" r:id="rId60"/>
    <p:sldId id="594" r:id="rId61"/>
    <p:sldId id="595" r:id="rId62"/>
    <p:sldId id="596" r:id="rId63"/>
    <p:sldId id="597" r:id="rId64"/>
    <p:sldId id="598" r:id="rId65"/>
    <p:sldId id="599" r:id="rId66"/>
    <p:sldId id="600" r:id="rId67"/>
    <p:sldId id="601" r:id="rId68"/>
    <p:sldId id="602" r:id="rId69"/>
    <p:sldId id="603" r:id="rId70"/>
    <p:sldId id="604" r:id="rId71"/>
    <p:sldId id="605" r:id="rId72"/>
    <p:sldId id="606" r:id="rId73"/>
    <p:sldId id="607" r:id="rId74"/>
    <p:sldId id="608" r:id="rId75"/>
    <p:sldId id="609" r:id="rId76"/>
    <p:sldId id="610" r:id="rId77"/>
    <p:sldId id="611" r:id="rId78"/>
    <p:sldId id="612" r:id="rId79"/>
    <p:sldId id="613" r:id="rId80"/>
    <p:sldId id="614" r:id="rId81"/>
    <p:sldId id="615" r:id="rId82"/>
    <p:sldId id="616" r:id="rId83"/>
    <p:sldId id="617" r:id="rId84"/>
    <p:sldId id="618" r:id="rId85"/>
    <p:sldId id="619" r:id="rId86"/>
    <p:sldId id="620" r:id="rId87"/>
    <p:sldId id="621" r:id="rId88"/>
    <p:sldId id="622" r:id="rId89"/>
    <p:sldId id="623" r:id="rId90"/>
    <p:sldId id="624" r:id="rId91"/>
    <p:sldId id="625" r:id="rId92"/>
    <p:sldId id="626" r:id="rId93"/>
    <p:sldId id="627" r:id="rId94"/>
    <p:sldId id="628" r:id="rId95"/>
    <p:sldId id="629" r:id="rId96"/>
    <p:sldId id="630" r:id="rId97"/>
    <p:sldId id="631" r:id="rId98"/>
    <p:sldId id="632" r:id="rId99"/>
    <p:sldId id="633" r:id="rId100"/>
    <p:sldId id="634" r:id="rId101"/>
    <p:sldId id="635" r:id="rId102"/>
    <p:sldId id="636" r:id="rId103"/>
    <p:sldId id="637" r:id="rId104"/>
    <p:sldId id="638" r:id="rId105"/>
    <p:sldId id="639" r:id="rId106"/>
    <p:sldId id="640" r:id="rId107"/>
    <p:sldId id="641" r:id="rId108"/>
    <p:sldId id="642" r:id="rId109"/>
    <p:sldId id="643" r:id="rId110"/>
    <p:sldId id="644" r:id="rId111"/>
    <p:sldId id="645" r:id="rId112"/>
    <p:sldId id="646" r:id="rId113"/>
    <p:sldId id="647" r:id="rId114"/>
    <p:sldId id="648" r:id="rId115"/>
    <p:sldId id="649" r:id="rId116"/>
    <p:sldId id="650" r:id="rId117"/>
    <p:sldId id="651" r:id="rId118"/>
    <p:sldId id="652" r:id="rId119"/>
    <p:sldId id="653" r:id="rId120"/>
    <p:sldId id="654" r:id="rId121"/>
    <p:sldId id="655" r:id="rId122"/>
    <p:sldId id="656" r:id="rId123"/>
    <p:sldId id="657" r:id="rId124"/>
    <p:sldId id="658" r:id="rId125"/>
    <p:sldId id="659" r:id="rId126"/>
    <p:sldId id="660" r:id="rId127"/>
    <p:sldId id="661" r:id="rId128"/>
    <p:sldId id="662" r:id="rId129"/>
    <p:sldId id="663" r:id="rId130"/>
    <p:sldId id="664" r:id="rId131"/>
    <p:sldId id="665" r:id="rId132"/>
    <p:sldId id="666" r:id="rId133"/>
    <p:sldId id="667" r:id="rId134"/>
    <p:sldId id="668" r:id="rId135"/>
    <p:sldId id="669" r:id="rId136"/>
    <p:sldId id="670" r:id="rId137"/>
    <p:sldId id="671" r:id="rId138"/>
    <p:sldId id="672" r:id="rId139"/>
  </p:sldIdLst>
  <p:sldSz cx="9144000" cy="6858000" type="screen4x3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100" d="100"/>
          <a:sy n="100" d="100"/>
        </p:scale>
        <p:origin x="173" y="105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19572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12926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9979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38470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75605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3558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2634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792210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99424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04636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03047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5C865-E999-4C5E-A16E-43628D0CC907}" type="datetimeFigureOut">
              <a:rPr lang="ar-SA" smtClean="0"/>
              <a:t>02/02/42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9A9A4-9F6A-4C4F-961D-A73DEDE3800B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713307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1"/>
          <p:cNvPicPr>
            <a:picLocks noGrp="1" noChangeAspect="1"/>
          </p:cNvPicPr>
          <p:nvPr isPhoto="1"/>
        </p:nvPicPr>
        <p:blipFill>
          <a:blip r:embed="rId2" cstate="print">
            <a:lum bright="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0"/>
            <a:ext cx="82089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9556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212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333725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8524610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5957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938768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0637148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958160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901497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070182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399599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459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6486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875424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07778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66959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295753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314201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341762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854353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6155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3813431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7325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454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1321580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882233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85441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0278351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8651017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391080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664535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1508177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4189116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3633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558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9138348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8459957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207267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5994546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867819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739241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935202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7827492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8027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189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233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113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166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286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04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0610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7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396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2023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146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240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715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155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106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791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970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02124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528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027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23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490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806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049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717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10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731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934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16508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874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209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003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938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04760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21120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87151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07518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913982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278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943012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19607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86813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61992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750613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571180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36035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062596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49730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459306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5219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54363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19345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418270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201837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88253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75130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80086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364491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390850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480018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7896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023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6579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637315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08654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202560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536095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509594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335673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018777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348102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7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5471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62473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478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238815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208976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120715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155022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719908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533777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683819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8487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684976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8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8550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78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491489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548915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73896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47245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888152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831152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85631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81789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185412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رياضيات الصف الأول_009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0" y="0"/>
            <a:ext cx="5319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859594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عرض على الشاشة (3:4)‏</PresentationFormat>
  <Paragraphs>0</Paragraphs>
  <Slides>138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138</vt:i4>
      </vt:variant>
    </vt:vector>
  </HeadingPairs>
  <TitlesOfParts>
    <vt:vector size="139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desktoop</dc:creator>
  <cp:lastModifiedBy>desktoop</cp:lastModifiedBy>
  <cp:revision>1</cp:revision>
  <dcterms:created xsi:type="dcterms:W3CDTF">2020-09-18T21:54:59Z</dcterms:created>
  <dcterms:modified xsi:type="dcterms:W3CDTF">2020-09-18T22:00:19Z</dcterms:modified>
</cp:coreProperties>
</file>